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22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9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9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72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09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48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2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63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46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B10C-8053-40FB-A6F3-24475BB9A05F}" type="datetimeFigureOut">
              <a:rPr lang="en-GB" smtClean="0"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B6B15-DF4D-48CF-AEB0-06B4C5D82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10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476672"/>
            <a:ext cx="5616624" cy="72008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City, Country </a:t>
            </a:r>
            <a:br>
              <a:rPr lang="en-GB" sz="3200" b="1" dirty="0" smtClean="0">
                <a:latin typeface="Arial" pitchFamily="34" charset="0"/>
                <a:cs typeface="Arial" pitchFamily="34" charset="0"/>
              </a:rPr>
            </a:b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(Pls. use </a:t>
            </a: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Arial, 32, bold; any bright, easily-readable colour works for us )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7904" y="1759812"/>
            <a:ext cx="4856584" cy="34693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Briefly describe the initiative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its main outcomes.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Tell us who the </a:t>
            </a:r>
            <a:r>
              <a:rPr lang="en-GB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main collaborating </a:t>
            </a: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are.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initiative on-going or completed?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70000"/>
              </a:lnSpc>
              <a:spcAft>
                <a:spcPts val="1200"/>
              </a:spcAft>
            </a:pPr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(Please use Arial, 14 or 16, regular; </a:t>
            </a:r>
            <a:r>
              <a:rPr lang="en-SG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any bright, easily-readable colour works for us </a:t>
            </a:r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sz="2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551943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Add your full name, profession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086" y="1738919"/>
            <a:ext cx="20162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Insert a photo here. Please use a medium resolution image and make sure you have the rights to reproduce the image</a:t>
            </a:r>
            <a:r>
              <a:rPr lang="en-US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87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476672"/>
            <a:ext cx="5616624" cy="72008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City, Country </a:t>
            </a:r>
            <a:br>
              <a:rPr lang="en-GB" sz="3200" b="1" dirty="0" smtClean="0">
                <a:latin typeface="Arial" pitchFamily="34" charset="0"/>
                <a:cs typeface="Arial" pitchFamily="34" charset="0"/>
              </a:rPr>
            </a:b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(Pls. use </a:t>
            </a: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Arial, 32, bold; any bright, easily-readable colour works for us )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808912" cy="3600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makes you particularly proud of this initiative</a:t>
            </a:r>
            <a:r>
              <a:rPr lang="en-SG" sz="6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en-SG" sz="6400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kinds of positive changes has it yielded for your city?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the sustainability of the initiative been guaranteed? </a:t>
            </a:r>
            <a:endParaRPr lang="en-SG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 the local community ensure effective </a:t>
            </a:r>
            <a:endParaRPr lang="en-SG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governments and businesses?  </a:t>
            </a:r>
            <a:endParaRPr lang="en-SG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were the main challenges faced? </a:t>
            </a:r>
            <a:endParaRPr lang="en-SG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SG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SG" sz="6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model you would recommend to other cities? Why? </a:t>
            </a:r>
            <a:endParaRPr lang="en-SG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Aft>
                <a:spcPts val="1200"/>
              </a:spcAft>
            </a:pPr>
            <a:endParaRPr lang="en-SG" sz="5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Aft>
                <a:spcPts val="1200"/>
              </a:spcAft>
            </a:pPr>
            <a:r>
              <a:rPr lang="en-US" sz="5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(Please use Arial, 14 or 16, regular; </a:t>
            </a:r>
            <a:r>
              <a:rPr lang="en-SG" sz="5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any bright, easily-readable colour works for us </a:t>
            </a:r>
            <a:r>
              <a:rPr lang="en-US" sz="5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5704099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Add your full name, profession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3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_x0020_Date xmlns="22921be7-9f4c-46eb-bd88-48d06fbfec57">2012-02-17T03:29:11+00:00</Doc_x0020_Date>
    <DESC1 xmlns="22921be7-9f4c-46eb-bd88-48d06fbfec57" xsi:nil="true"/>
    <Author2 xmlns="22921be7-9f4c-46eb-bd88-48d06fbfec5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A3B8BE5F493348895A004B1CAACCC1" ma:contentTypeVersion="0" ma:contentTypeDescription="Create a new document." ma:contentTypeScope="" ma:versionID="416c57c423b57d1a4d2c987cfc44020b">
  <xsd:schema xmlns:xsd="http://www.w3.org/2001/XMLSchema" xmlns:p="http://schemas.microsoft.com/office/2006/metadata/properties" xmlns:ns2="22921be7-9f4c-46eb-bd88-48d06fbfec57" targetNamespace="http://schemas.microsoft.com/office/2006/metadata/properties" ma:root="true" ma:fieldsID="401a8e71c75af5eec541a6237e6aa801" ns2:_="">
    <xsd:import namespace="22921be7-9f4c-46eb-bd88-48d06fbfec57"/>
    <xsd:element name="properties">
      <xsd:complexType>
        <xsd:sequence>
          <xsd:element name="documentManagement">
            <xsd:complexType>
              <xsd:all>
                <xsd:element ref="ns2:Author2" minOccurs="0"/>
                <xsd:element ref="ns2:Doc_x0020_Date" minOccurs="0"/>
                <xsd:element ref="ns2:DESC1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2921be7-9f4c-46eb-bd88-48d06fbfec57" elementFormDefault="qualified">
    <xsd:import namespace="http://schemas.microsoft.com/office/2006/documentManagement/types"/>
    <xsd:element name="Author2" ma:index="2" nillable="true" ma:displayName="Doc Type" ma:default="" ma:description="Type of document" ma:format="Dropdown" ma:internalName="Author2" ma:readOnly="false">
      <xsd:simpleType>
        <xsd:union memberTypes="dms:Text">
          <xsd:simpleType>
            <xsd:restriction base="dms:Choice">
              <xsd:enumeration value="Draft"/>
              <xsd:enumeration value="Email"/>
              <xsd:enumeration value="Fax"/>
              <xsd:enumeration value="Letter"/>
              <xsd:enumeration value="Memo"/>
              <xsd:enumeration value="Image"/>
              <xsd:enumeration value="Report"/>
              <xsd:enumeration value="User Guide"/>
              <xsd:enumeration value="Handbook"/>
              <xsd:enumeration value="Presentation"/>
            </xsd:restriction>
          </xsd:simpleType>
        </xsd:union>
      </xsd:simpleType>
    </xsd:element>
    <xsd:element name="Doc_x0020_Date" ma:index="3" nillable="true" ma:displayName="Doc Date" ma:default="[today]" ma:description="This is the date that the document was originally produced or released as final copy.  Not referring to the date when file is uploaded" ma:format="DateTime" ma:internalName="Doc_x0020_Date">
      <xsd:simpleType>
        <xsd:restriction base="dms:DateTime"/>
      </xsd:simpleType>
    </xsd:element>
    <xsd:element name="DESC1" ma:index="5" nillable="true" ma:displayName="Recipient" ma:default="" ma:description="Recipient of the document.  If applicable, please enter the full name." ma:internalName="DESC1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4" ma:displayName="Author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6" ma:displayName="Title"/>
        <xsd:element ref="dc:subject" minOccurs="0" maxOccurs="1"/>
        <xsd:element ref="dc:description" minOccurs="0" maxOccurs="1" ma:index="1" ma:displayName="Doc Description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9BA69B-AE74-45C8-9CE2-FDF39D4FEC4D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22921be7-9f4c-46eb-bd88-48d06fbfec57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5250387-ED15-4E93-ABA3-2C4853756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921be7-9f4c-46eb-bd88-48d06fbfec5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F363602-6186-4C0E-8F69-E49BB08C40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169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City, Country  (Pls. use Arial, 32, bold; any bright, easily-readable colour works for us )</vt:lpstr>
      <vt:lpstr>City, Country  (Pls. use Arial, 32, bold; any bright, easily-readable colour works for us )</vt:lpstr>
    </vt:vector>
  </TitlesOfParts>
  <Company>Asia-Europe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Auckland, New Zealand</dc:title>
  <dc:creator>Anupama Sekhar</dc:creator>
  <cp:lastModifiedBy>Ramona Laczko</cp:lastModifiedBy>
  <cp:revision>8</cp:revision>
  <dcterms:created xsi:type="dcterms:W3CDTF">2012-02-17T02:57:31Z</dcterms:created>
  <dcterms:modified xsi:type="dcterms:W3CDTF">2012-04-25T08:05:58Z</dcterms:modified>
</cp:coreProperties>
</file>